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22"/>
    <p:restoredTop sz="96327"/>
  </p:normalViewPr>
  <p:slideViewPr>
    <p:cSldViewPr snapToGrid="0" snapToObjects="1">
      <p:cViewPr varScale="1">
        <p:scale>
          <a:sx n="144" d="100"/>
          <a:sy n="144" d="100"/>
        </p:scale>
        <p:origin x="8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10/18/22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10/18/22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221A48-1410-4F7D-47DA-6C9FE5EEF6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GameSaved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72F8B99-1329-E0DA-1AF3-177ACC4268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Saving your Games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3C3D2FE2-C4B9-190E-C803-B0316159DE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0691" y="650570"/>
            <a:ext cx="5154229" cy="5154229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F62AFD25-D610-196A-AA6F-D43D2A270A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6456" y="46335"/>
            <a:ext cx="63627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82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49B685-6C62-9519-5FAC-2E58F926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é?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E8C1A7-5989-D454-A5EE-4CDB85750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GameSaved é um app mobile desenvolvido para que jogadores consigam salvar listas de jogos. Seja jogos “zerados”, desejados para compra, jogados e etc. O GameSaved também permite que usuários sigam uns aos outros, possibilitando o compartilhamento de suas listas e </a:t>
            </a:r>
            <a:r>
              <a:rPr lang="pt-BR" i="1" dirty="0"/>
              <a:t>nicknames</a:t>
            </a:r>
            <a:r>
              <a:rPr lang="pt-BR" dirty="0"/>
              <a:t> em suas plataformas favoritas, além de também permitir a interação direta com outros usuários através de fóruns.</a:t>
            </a:r>
          </a:p>
        </p:txBody>
      </p:sp>
    </p:spTree>
    <p:extLst>
      <p:ext uri="{BB962C8B-B14F-4D97-AF65-F5344CB8AC3E}">
        <p14:creationId xmlns:p14="http://schemas.microsoft.com/office/powerpoint/2010/main" val="3724994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6B07E3-866D-AF82-CE90-B973CB30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Funcionalidades do app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A888B6-BD11-8DB0-4CF3-03D4830D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Autenticação de usuários cadastrados</a:t>
            </a:r>
          </a:p>
          <a:p>
            <a:r>
              <a:rPr lang="pt-BR" dirty="0"/>
              <a:t>Formulário de cadastrado de novos usuários</a:t>
            </a:r>
          </a:p>
          <a:p>
            <a:r>
              <a:rPr lang="pt-BR" dirty="0"/>
              <a:t>Reset de senha</a:t>
            </a:r>
          </a:p>
          <a:p>
            <a:r>
              <a:rPr lang="pt-BR" dirty="0"/>
              <a:t>Busca por jogos</a:t>
            </a:r>
          </a:p>
          <a:p>
            <a:r>
              <a:rPr lang="pt-BR" dirty="0"/>
              <a:t>Visualização de informações sobre um jogo</a:t>
            </a:r>
          </a:p>
          <a:p>
            <a:r>
              <a:rPr lang="pt-BR" dirty="0"/>
              <a:t>Salvar e remover um jogo</a:t>
            </a:r>
          </a:p>
          <a:p>
            <a:r>
              <a:rPr lang="pt-BR" dirty="0"/>
              <a:t>Visualização de listas de jogos salvos</a:t>
            </a:r>
          </a:p>
          <a:p>
            <a:r>
              <a:rPr lang="pt-BR" dirty="0"/>
              <a:t>Busca por usuários</a:t>
            </a:r>
          </a:p>
          <a:p>
            <a:r>
              <a:rPr lang="pt-BR" dirty="0"/>
              <a:t>Seguir e deixar de seguir um usuários</a:t>
            </a:r>
          </a:p>
        </p:txBody>
      </p:sp>
    </p:spTree>
    <p:extLst>
      <p:ext uri="{BB962C8B-B14F-4D97-AF65-F5344CB8AC3E}">
        <p14:creationId xmlns:p14="http://schemas.microsoft.com/office/powerpoint/2010/main" val="3775643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A8524B-EB49-9947-78FD-CECCCB389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Funcionalidades do app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A787686-D352-3FB2-8CC9-1234652A3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Visualizar informações de usuários</a:t>
            </a:r>
          </a:p>
          <a:p>
            <a:r>
              <a:rPr lang="pt-BR" dirty="0"/>
              <a:t>Alterar cadastro</a:t>
            </a:r>
          </a:p>
          <a:p>
            <a:r>
              <a:rPr lang="pt-BR" dirty="0"/>
              <a:t>Busca por comunidades</a:t>
            </a:r>
          </a:p>
          <a:p>
            <a:r>
              <a:rPr lang="pt-BR" dirty="0"/>
              <a:t>Criar comunidades</a:t>
            </a:r>
          </a:p>
          <a:p>
            <a:r>
              <a:rPr lang="pt-BR" dirty="0"/>
              <a:t>Entrar e sair de comunidades</a:t>
            </a:r>
          </a:p>
          <a:p>
            <a:r>
              <a:rPr lang="pt-BR" dirty="0"/>
              <a:t>Criar um tópico em uma comunidade</a:t>
            </a:r>
          </a:p>
          <a:p>
            <a:r>
              <a:rPr lang="pt-BR" dirty="0"/>
              <a:t>Visualizar e responder tópicos de uma comunidade</a:t>
            </a:r>
          </a:p>
        </p:txBody>
      </p:sp>
    </p:spTree>
    <p:extLst>
      <p:ext uri="{BB962C8B-B14F-4D97-AF65-F5344CB8AC3E}">
        <p14:creationId xmlns:p14="http://schemas.microsoft.com/office/powerpoint/2010/main" val="2952223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7E612-38F6-3707-5DDC-215D36245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Tecnologias utilizadas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942A21-068E-DCC7-F433-46182F6BC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React Native</a:t>
            </a:r>
          </a:p>
          <a:p>
            <a:r>
              <a:rPr lang="pt-BR" dirty="0"/>
              <a:t>Firebase</a:t>
            </a:r>
          </a:p>
          <a:p>
            <a:r>
              <a:rPr lang="pt-BR" dirty="0"/>
              <a:t>RAWG API</a:t>
            </a:r>
          </a:p>
        </p:txBody>
      </p:sp>
    </p:spTree>
    <p:extLst>
      <p:ext uri="{BB962C8B-B14F-4D97-AF65-F5344CB8AC3E}">
        <p14:creationId xmlns:p14="http://schemas.microsoft.com/office/powerpoint/2010/main" val="3390011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179B6-B501-FF32-6B6C-42ECCDBB3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Imagens do protótipo</a:t>
            </a:r>
          </a:p>
        </p:txBody>
      </p:sp>
      <p:pic>
        <p:nvPicPr>
          <p:cNvPr id="5" name="Espaço Reservado para Conteúdo 4" descr="Tela de celular com fundo preto&#10;&#10;Descrição gerada automaticamente">
            <a:extLst>
              <a:ext uri="{FF2B5EF4-FFF2-40B4-BE49-F238E27FC236}">
                <a16:creationId xmlns:a16="http://schemas.microsoft.com/office/drawing/2014/main" id="{9AAB8251-C86E-A62D-92F3-87A3517242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930400"/>
            <a:ext cx="1790791" cy="3881437"/>
          </a:xfrm>
        </p:spPr>
      </p:pic>
      <p:pic>
        <p:nvPicPr>
          <p:cNvPr id="15" name="Imagem 1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04151FC1-2ED7-0240-D6A0-4A35BB59CF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901" y="1930400"/>
            <a:ext cx="1790792" cy="3881437"/>
          </a:xfrm>
          <a:prstGeom prst="rect">
            <a:avLst/>
          </a:prstGeom>
        </p:spPr>
      </p:pic>
      <p:pic>
        <p:nvPicPr>
          <p:cNvPr id="17" name="Imagem 16" descr="Interface gráfica do usuário, Texto, Site&#10;&#10;Descrição gerada automaticamente">
            <a:extLst>
              <a:ext uri="{FF2B5EF4-FFF2-40B4-BE49-F238E27FC236}">
                <a16:creationId xmlns:a16="http://schemas.microsoft.com/office/drawing/2014/main" id="{D1F8FF61-C277-516E-E09D-F1ABCDBAF1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6469" y="1930400"/>
            <a:ext cx="1790792" cy="3881437"/>
          </a:xfrm>
          <a:prstGeom prst="rect">
            <a:avLst/>
          </a:prstGeom>
        </p:spPr>
      </p:pic>
      <p:pic>
        <p:nvPicPr>
          <p:cNvPr id="19" name="Imagem 18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FB20CC1-478D-D5EB-DD38-69BD37FD30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6037" y="1930400"/>
            <a:ext cx="1790792" cy="3881437"/>
          </a:xfrm>
          <a:prstGeom prst="rect">
            <a:avLst/>
          </a:prstGeom>
        </p:spPr>
      </p:pic>
      <p:pic>
        <p:nvPicPr>
          <p:cNvPr id="21" name="Imagem 2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0FFC2CD7-D26F-72B9-731A-BF9EFAE5EB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95605" y="1930400"/>
            <a:ext cx="1790792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4923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GameSaved">
      <a:dk1>
        <a:srgbClr val="EBEBEB"/>
      </a:dk1>
      <a:lt1>
        <a:srgbClr val="121214"/>
      </a:lt1>
      <a:dk2>
        <a:srgbClr val="EBEBEB"/>
      </a:dk2>
      <a:lt2>
        <a:srgbClr val="EBEBEB"/>
      </a:lt2>
      <a:accent1>
        <a:srgbClr val="FBA94C"/>
      </a:accent1>
      <a:accent2>
        <a:srgbClr val="FB964C"/>
      </a:accent2>
      <a:accent3>
        <a:srgbClr val="E6D1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</TotalTime>
  <Words>163</Words>
  <Application>Microsoft Macintosh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Wingdings 3</vt:lpstr>
      <vt:lpstr>Facetado</vt:lpstr>
      <vt:lpstr>GameSaved</vt:lpstr>
      <vt:lpstr>O que é?</vt:lpstr>
      <vt:lpstr>Funcionalidades do app</vt:lpstr>
      <vt:lpstr>Funcionalidades do app</vt:lpstr>
      <vt:lpstr>Tecnologias utilizadas</vt:lpstr>
      <vt:lpstr>Imagens do protótipo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GameSaved</dc:title>
  <dc:creator>Newton Teixeira de Brito Neto</dc:creator>
  <cp:lastModifiedBy>Newton Teixeira de Brito Neto</cp:lastModifiedBy>
  <cp:revision>1</cp:revision>
  <dcterms:created xsi:type="dcterms:W3CDTF">2022-10-18T23:29:15Z</dcterms:created>
  <dcterms:modified xsi:type="dcterms:W3CDTF">2022-10-19T00:14:13Z</dcterms:modified>
</cp:coreProperties>
</file>

<file path=docProps/thumbnail.jpeg>
</file>